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86" r:id="rId4"/>
    <p:sldId id="257" r:id="rId5"/>
    <p:sldId id="259" r:id="rId6"/>
    <p:sldId id="258" r:id="rId7"/>
    <p:sldId id="268" r:id="rId8"/>
    <p:sldId id="269" r:id="rId9"/>
    <p:sldId id="270" r:id="rId10"/>
    <p:sldId id="271" r:id="rId11"/>
    <p:sldId id="261" r:id="rId12"/>
    <p:sldId id="274" r:id="rId13"/>
    <p:sldId id="276" r:id="rId14"/>
    <p:sldId id="277" r:id="rId15"/>
    <p:sldId id="278" r:id="rId16"/>
    <p:sldId id="279" r:id="rId17"/>
    <p:sldId id="263" r:id="rId18"/>
    <p:sldId id="265" r:id="rId19"/>
    <p:sldId id="266" r:id="rId20"/>
    <p:sldId id="267" r:id="rId21"/>
    <p:sldId id="262" r:id="rId22"/>
    <p:sldId id="280" r:id="rId23"/>
    <p:sldId id="281" r:id="rId24"/>
    <p:sldId id="282" r:id="rId25"/>
    <p:sldId id="283" r:id="rId26"/>
    <p:sldId id="264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8B05-F286-4258-8850-FDC08D0E27A8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9161-0F38-43A6-A522-22DCF738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8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1C70-9B13-46F1-80A4-1C56344EF9D7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4F0C-E1FD-4C97-A0EC-B24B57F23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839200" cy="1470025"/>
          </a:xfrm>
        </p:spPr>
        <p:txBody>
          <a:bodyPr/>
          <a:lstStyle/>
          <a:p>
            <a:r>
              <a:rPr lang="en-US" dirty="0" smtClean="0"/>
              <a:t>Automated Hepatitis-C</a:t>
            </a:r>
            <a:br>
              <a:rPr lang="en-US" dirty="0" smtClean="0"/>
            </a:br>
            <a:r>
              <a:rPr lang="en-US" dirty="0" smtClean="0"/>
              <a:t>Nodule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MOHAMMAD HARIS BAIG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9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- 4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9530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Orthogonal </a:t>
            </a:r>
          </a:p>
          <a:p>
            <a:pPr algn="ctr"/>
            <a:r>
              <a:rPr lang="en-US" dirty="0" smtClean="0"/>
              <a:t>Wavelet Based </a:t>
            </a:r>
          </a:p>
          <a:p>
            <a:pPr algn="ctr"/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4721" r="18288" b="8933"/>
          <a:stretch/>
        </p:blipFill>
        <p:spPr>
          <a:xfrm>
            <a:off x="1082040" y="2133600"/>
            <a:ext cx="2651760" cy="26778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t="5447" r="18596" b="9538"/>
          <a:stretch/>
        </p:blipFill>
        <p:spPr bwMode="auto">
          <a:xfrm>
            <a:off x="4952999" y="2140344"/>
            <a:ext cx="2635569" cy="2671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691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57425"/>
            <a:ext cx="33909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3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 Means Based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- 1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63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Trachea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57425"/>
            <a:ext cx="339121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- 2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63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Lungs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9810"/>
            <a:ext cx="3413267" cy="2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- 3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Bones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39095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- 4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Muscles?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57425"/>
            <a:ext cx="3392192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- 5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57425"/>
            <a:ext cx="339090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8006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Muscles?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57425"/>
            <a:ext cx="33909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Lung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9567"/>
            <a:ext cx="3860329" cy="260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971800"/>
            <a:ext cx="3810000" cy="257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867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Rows Contain Means for different Bins from K Means</a:t>
            </a:r>
          </a:p>
          <a:p>
            <a:r>
              <a:rPr lang="en-US" dirty="0" smtClean="0"/>
              <a:t>Cols Contain all the Bins for a Slice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3850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after Segmentation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9937" y="3352800"/>
            <a:ext cx="35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Sorted By Mean across each slice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191000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Lungs = Min (Mean)</a:t>
            </a:r>
          </a:p>
          <a:p>
            <a:pPr algn="ctr"/>
            <a:r>
              <a:rPr lang="en-US" dirty="0" smtClean="0"/>
              <a:t>RIBS = Max(Mean)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6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Enhancement - 1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425"/>
            <a:ext cx="3390900" cy="23431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2798"/>
            <a:ext cx="33909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7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 Histogram Equalization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4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Enhancement - 2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425"/>
            <a:ext cx="33909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7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Saturation Based Enhancement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7425"/>
            <a:ext cx="33909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 Identification of Hepatitis C Nodules from a sequence of such Images of Slices of Lungs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22737" r="17908" b="13521"/>
          <a:stretch/>
        </p:blipFill>
        <p:spPr>
          <a:xfrm>
            <a:off x="1939836" y="2976154"/>
            <a:ext cx="2451023" cy="1824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21818" r="18065" b="12987"/>
          <a:stretch/>
        </p:blipFill>
        <p:spPr>
          <a:xfrm>
            <a:off x="4687670" y="2976154"/>
            <a:ext cx="2381230" cy="18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Enhancement - 3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425"/>
            <a:ext cx="33909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8329" y="49530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Combination</a:t>
            </a:r>
          </a:p>
          <a:p>
            <a:pPr algn="ctr"/>
            <a:r>
              <a:rPr lang="en-US" dirty="0" smtClean="0"/>
              <a:t>Saturation Based &amp; </a:t>
            </a:r>
          </a:p>
          <a:p>
            <a:pPr algn="ctr"/>
            <a:r>
              <a:rPr lang="en-US" dirty="0" smtClean="0"/>
              <a:t>Adaptive Histogram Equalization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7425"/>
            <a:ext cx="33909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7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Segmentation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3507"/>
            <a:ext cx="2705100" cy="18692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52" y="2286000"/>
            <a:ext cx="2672548" cy="184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672548" cy="1846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26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26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Binary Mask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31628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Lungs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257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 then Re-apply K 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Segmentation - 1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63506"/>
            <a:ext cx="3237932" cy="2237447"/>
          </a:xfrm>
        </p:spPr>
      </p:pic>
      <p:sp>
        <p:nvSpPr>
          <p:cNvPr id="5" name="TextBox 4"/>
          <p:cNvSpPr txBox="1"/>
          <p:nvPr/>
        </p:nvSpPr>
        <p:spPr>
          <a:xfrm>
            <a:off x="914400" y="4583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Lungs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8850"/>
            <a:ext cx="33909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Segmentation - 2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63506"/>
            <a:ext cx="3237932" cy="2237447"/>
          </a:xfrm>
        </p:spPr>
      </p:pic>
      <p:sp>
        <p:nvSpPr>
          <p:cNvPr id="5" name="TextBox 4"/>
          <p:cNvSpPr txBox="1"/>
          <p:nvPr/>
        </p:nvSpPr>
        <p:spPr>
          <a:xfrm>
            <a:off x="914400" y="4583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Lungs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8850"/>
            <a:ext cx="33909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57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Inner Lung </a:t>
            </a:r>
          </a:p>
          <a:p>
            <a:pPr algn="ctr"/>
            <a:r>
              <a:rPr lang="en-US" dirty="0" smtClean="0"/>
              <a:t>Major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7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Segmentation - 3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63506"/>
            <a:ext cx="3237932" cy="2237447"/>
          </a:xfrm>
        </p:spPr>
      </p:pic>
      <p:sp>
        <p:nvSpPr>
          <p:cNvPr id="5" name="TextBox 4"/>
          <p:cNvSpPr txBox="1"/>
          <p:nvPr/>
        </p:nvSpPr>
        <p:spPr>
          <a:xfrm>
            <a:off x="914400" y="4583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Lungs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8850"/>
            <a:ext cx="33909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Lung Boundary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Segmentation - 4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63506"/>
            <a:ext cx="3237932" cy="2237447"/>
          </a:xfrm>
        </p:spPr>
      </p:pic>
      <p:sp>
        <p:nvSpPr>
          <p:cNvPr id="5" name="TextBox 4"/>
          <p:cNvSpPr txBox="1"/>
          <p:nvPr/>
        </p:nvSpPr>
        <p:spPr>
          <a:xfrm>
            <a:off x="914400" y="4583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Lungs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8850"/>
            <a:ext cx="33909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57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Lung Internal </a:t>
            </a:r>
          </a:p>
          <a:p>
            <a:pPr algn="ctr"/>
            <a:r>
              <a:rPr lang="en-US" dirty="0" err="1" smtClean="0"/>
              <a:t>Bacground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Reconstruction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876800" cy="3656207"/>
          </a:xfrm>
        </p:spPr>
      </p:pic>
      <p:sp>
        <p:nvSpPr>
          <p:cNvPr id="10" name="TextBox 9"/>
          <p:cNvSpPr txBox="1"/>
          <p:nvPr/>
        </p:nvSpPr>
        <p:spPr>
          <a:xfrm>
            <a:off x="1600200" y="5334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Reconstructions are done by Stacking Contours of Segmented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1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Reconstruction- RIBS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18625"/>
          <a:stretch/>
        </p:blipFill>
        <p:spPr>
          <a:xfrm>
            <a:off x="5473337" y="1708126"/>
            <a:ext cx="36706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24838"/>
          <a:stretch/>
        </p:blipFill>
        <p:spPr>
          <a:xfrm>
            <a:off x="3048000" y="1828800"/>
            <a:ext cx="2743200" cy="4284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2819400"/>
            <a:ext cx="3505200" cy="26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Reconstruction- LUNGS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5380" r="17082" b="8228"/>
          <a:stretch/>
        </p:blipFill>
        <p:spPr>
          <a:xfrm>
            <a:off x="6061166" y="2743200"/>
            <a:ext cx="2455817" cy="2377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6825"/>
          <a:stretch/>
        </p:blipFill>
        <p:spPr>
          <a:xfrm>
            <a:off x="3200400" y="2667000"/>
            <a:ext cx="2305596" cy="2571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2819400"/>
            <a:ext cx="3226533" cy="24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95750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 Denoising of Images for increasing Accuracy</a:t>
            </a:r>
          </a:p>
          <a:p>
            <a:pPr>
              <a:buFontTx/>
              <a:buChar char="-"/>
            </a:pPr>
            <a:r>
              <a:rPr lang="en-US" dirty="0" smtClean="0"/>
              <a:t>Lung Detection from Denoised Images</a:t>
            </a:r>
          </a:p>
          <a:p>
            <a:pPr>
              <a:buFontTx/>
              <a:buChar char="-"/>
            </a:pPr>
            <a:r>
              <a:rPr lang="en-US" dirty="0" smtClean="0"/>
              <a:t>Enhancing Features Inside the Lungs</a:t>
            </a:r>
          </a:p>
          <a:p>
            <a:pPr>
              <a:buFontTx/>
              <a:buChar char="-"/>
            </a:pPr>
            <a:r>
              <a:rPr lang="en-US" dirty="0" smtClean="0"/>
              <a:t>Iteratively Segmenting More Detailed Features</a:t>
            </a:r>
          </a:p>
          <a:p>
            <a:pPr>
              <a:buFontTx/>
              <a:buChar char="-"/>
            </a:pPr>
            <a:r>
              <a:rPr lang="en-US" dirty="0" smtClean="0"/>
              <a:t>3D Display of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Normalization</a:t>
            </a:r>
          </a:p>
          <a:p>
            <a:r>
              <a:rPr lang="en-US" dirty="0" smtClean="0"/>
              <a:t>Denoising</a:t>
            </a:r>
          </a:p>
          <a:p>
            <a:r>
              <a:rPr lang="en-US" dirty="0" smtClean="0"/>
              <a:t>Segmentation</a:t>
            </a:r>
          </a:p>
          <a:p>
            <a:r>
              <a:rPr lang="en-US" dirty="0" smtClean="0"/>
              <a:t>Feature Enhancement</a:t>
            </a:r>
            <a:endParaRPr lang="en-US" dirty="0" smtClean="0"/>
          </a:p>
          <a:p>
            <a:r>
              <a:rPr lang="en-US" dirty="0" smtClean="0"/>
              <a:t>Iterative Segmentation</a:t>
            </a:r>
          </a:p>
          <a:p>
            <a:r>
              <a:rPr lang="en-US" dirty="0" smtClean="0"/>
              <a:t>Automatic Lung Detection</a:t>
            </a:r>
          </a:p>
          <a:p>
            <a:r>
              <a:rPr lang="en-US" dirty="0" smtClean="0"/>
              <a:t>3D Reconstruction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Problem: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33909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66" y="2819400"/>
            <a:ext cx="33909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Normalization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14650"/>
            <a:ext cx="3390900" cy="2343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54383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Histogram Matching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3528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- 1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8329" y="49530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Filtering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4721" r="18288" b="8933"/>
          <a:stretch/>
        </p:blipFill>
        <p:spPr>
          <a:xfrm>
            <a:off x="1082040" y="2133600"/>
            <a:ext cx="2651760" cy="26778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5162" r="17867" b="9511"/>
          <a:stretch/>
        </p:blipFill>
        <p:spPr bwMode="auto">
          <a:xfrm>
            <a:off x="5105399" y="2159726"/>
            <a:ext cx="2668623" cy="265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21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- 2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8329" y="49530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Filtering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4721" r="18288" b="8933"/>
          <a:stretch/>
        </p:blipFill>
        <p:spPr>
          <a:xfrm>
            <a:off x="1082040" y="2133600"/>
            <a:ext cx="2651760" cy="267788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5438" r="18163" b="9737"/>
          <a:stretch/>
        </p:blipFill>
        <p:spPr bwMode="auto">
          <a:xfrm>
            <a:off x="5135881" y="2133599"/>
            <a:ext cx="2636519" cy="2677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6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- 3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246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</a:t>
            </a:r>
          </a:p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4721" r="18288" b="8933"/>
          <a:stretch/>
        </p:blipFill>
        <p:spPr>
          <a:xfrm>
            <a:off x="780506" y="2590800"/>
            <a:ext cx="1325880" cy="133894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5464" r="12387" b="10180"/>
          <a:stretch/>
        </p:blipFill>
        <p:spPr bwMode="auto">
          <a:xfrm>
            <a:off x="2590799" y="2590799"/>
            <a:ext cx="1349667" cy="1338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Fourier 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799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910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</a:t>
            </a:r>
          </a:p>
          <a:p>
            <a:pPr algn="ctr"/>
            <a:r>
              <a:rPr lang="en-US" dirty="0" smtClean="0"/>
              <a:t>Pass Filter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3383"/>
            <a:ext cx="1338943" cy="1338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2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292</Words>
  <Application>Microsoft Office PowerPoint</Application>
  <PresentationFormat>On-screen Show (4:3)</PresentationFormat>
  <Paragraphs>104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Automated Hepatitis-C Nodule Detection</vt:lpstr>
      <vt:lpstr>The Problem</vt:lpstr>
      <vt:lpstr>Approach</vt:lpstr>
      <vt:lpstr>Overview</vt:lpstr>
      <vt:lpstr>Image Normalization</vt:lpstr>
      <vt:lpstr>Image Normalization</vt:lpstr>
      <vt:lpstr>Denoising - 1</vt:lpstr>
      <vt:lpstr>Denoising - 2</vt:lpstr>
      <vt:lpstr>Denoising - 3</vt:lpstr>
      <vt:lpstr>Denoising - 4</vt:lpstr>
      <vt:lpstr>Segmentation</vt:lpstr>
      <vt:lpstr>Segmentation - 1</vt:lpstr>
      <vt:lpstr>Segmentation - 2</vt:lpstr>
      <vt:lpstr>Segmentation - 3</vt:lpstr>
      <vt:lpstr>Segmentation - 4</vt:lpstr>
      <vt:lpstr>Segmentation - 5</vt:lpstr>
      <vt:lpstr>Automatic Lung Detection</vt:lpstr>
      <vt:lpstr>Feature Enhancement - 1</vt:lpstr>
      <vt:lpstr>Feature Enhancement - 2</vt:lpstr>
      <vt:lpstr>Feature Enhancement - 3</vt:lpstr>
      <vt:lpstr>Iterative Segmentation</vt:lpstr>
      <vt:lpstr>Iterative Segmentation - 1</vt:lpstr>
      <vt:lpstr>Iterative Segmentation - 2</vt:lpstr>
      <vt:lpstr>Iterative Segmentation - 3</vt:lpstr>
      <vt:lpstr>Iterative Segmentation - 4</vt:lpstr>
      <vt:lpstr>3D Reconstruction</vt:lpstr>
      <vt:lpstr>3D Reconstruction- RIBS</vt:lpstr>
      <vt:lpstr>3D Reconstruction- LUNGS</vt:lpstr>
      <vt:lpstr>Final Output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</dc:creator>
  <cp:lastModifiedBy>Haris</cp:lastModifiedBy>
  <cp:revision>13</cp:revision>
  <dcterms:created xsi:type="dcterms:W3CDTF">2012-02-11T02:09:17Z</dcterms:created>
  <dcterms:modified xsi:type="dcterms:W3CDTF">2012-02-11T04:16:16Z</dcterms:modified>
</cp:coreProperties>
</file>